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192" y="-67024"/>
            <a:ext cx="23852861" cy="13850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24" y="25966"/>
            <a:ext cx="23201896" cy="13423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771" y="14416"/>
            <a:ext cx="23759161" cy="13795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093" y="2750456"/>
            <a:ext cx="23601154" cy="7702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877" y="-51351"/>
            <a:ext cx="23351048" cy="1381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68" y="-103826"/>
            <a:ext cx="23606174" cy="13843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33" y="1700196"/>
            <a:ext cx="24401266" cy="10315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2058" y="1372592"/>
            <a:ext cx="24384001" cy="1080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8025" y="-87347"/>
            <a:ext cx="26130791" cy="13564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854" y="332864"/>
            <a:ext cx="20436496" cy="13379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